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6266-534E-4EA3-A110-B55D95376547}" type="datetimeFigureOut">
              <a:rPr lang="fr-FR" smtClean="0"/>
              <a:t>24/09/2012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61F37-1C40-47E4-8294-F58010E44AC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24/09/2012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tests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langage naturel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si (condition) faire:</a:t>
            </a:r>
          </a:p>
          <a:p>
            <a:pPr>
              <a:buNone/>
            </a:pPr>
            <a:r>
              <a:rPr lang="fr-FR" dirty="0" smtClean="0"/>
              <a:t>		début de si</a:t>
            </a:r>
          </a:p>
          <a:p>
            <a:pPr>
              <a:buNone/>
            </a:pPr>
            <a:r>
              <a:rPr lang="fr-FR" dirty="0" smtClean="0"/>
              <a:t>		instructions 1</a:t>
            </a:r>
          </a:p>
          <a:p>
            <a:pPr>
              <a:buNone/>
            </a:pPr>
            <a:r>
              <a:rPr lang="fr-FR" dirty="0" smtClean="0"/>
              <a:t>		fin de si</a:t>
            </a:r>
          </a:p>
          <a:p>
            <a:pPr>
              <a:buNone/>
            </a:pPr>
            <a:r>
              <a:rPr lang="fr-FR" dirty="0" smtClean="0"/>
              <a:t>instructions 2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(condition ) est une expression booléenne.</a:t>
            </a:r>
          </a:p>
          <a:p>
            <a:pPr>
              <a:buNone/>
            </a:pPr>
            <a:r>
              <a:rPr lang="fr-FR" dirty="0" smtClean="0"/>
              <a:t>Le bloc d'instructions 1 n'est exécuté que si la condition vaut </a:t>
            </a:r>
            <a:r>
              <a:rPr lang="fr-FR" dirty="0" err="1" smtClean="0"/>
              <a:t>true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Le bloc d'instructions 2 n'est pas dans le "si" et sera </a:t>
            </a:r>
            <a:r>
              <a:rPr lang="fr-FR" dirty="0" err="1" smtClean="0"/>
              <a:t>éxécuté</a:t>
            </a:r>
            <a:r>
              <a:rPr lang="fr-FR" dirty="0" smtClean="0"/>
              <a:t> quelque soit la valeur de la condition.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679026" y="2607066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004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si (x&gt;0) faire:</a:t>
            </a:r>
          </a:p>
          <a:p>
            <a:pPr>
              <a:buNone/>
            </a:pPr>
            <a:r>
              <a:rPr lang="fr-FR" dirty="0" smtClean="0"/>
              <a:t>		début de si</a:t>
            </a:r>
          </a:p>
          <a:p>
            <a:pPr>
              <a:buNone/>
            </a:pPr>
            <a:r>
              <a:rPr lang="fr-FR" dirty="0" smtClean="0"/>
              <a:t>		afficher ("tata")</a:t>
            </a:r>
          </a:p>
          <a:p>
            <a:pPr>
              <a:buNone/>
            </a:pPr>
            <a:r>
              <a:rPr lang="fr-FR" dirty="0" smtClean="0"/>
              <a:t>		fin de si</a:t>
            </a:r>
          </a:p>
          <a:p>
            <a:pPr>
              <a:buNone/>
            </a:pPr>
            <a:r>
              <a:rPr lang="fr-FR" dirty="0" smtClean="0"/>
              <a:t>afficher ("toto")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que donne l'exécution de cet algorithme dans les états  suivants ?</a:t>
            </a:r>
            <a:endParaRPr lang="fr-FR" dirty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679026" y="2607066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4643446"/>
            <a:ext cx="22098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la nécessité d'indenter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36433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cet algorithme vous semble-t-il non ambigu?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x=1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si (x&gt;0) faire:</a:t>
            </a:r>
          </a:p>
          <a:p>
            <a:pPr>
              <a:buNone/>
            </a:pPr>
            <a:r>
              <a:rPr lang="fr-FR" dirty="0" smtClean="0"/>
              <a:t>afficher ("tata")</a:t>
            </a:r>
          </a:p>
          <a:p>
            <a:pPr>
              <a:buNone/>
            </a:pPr>
            <a:r>
              <a:rPr lang="fr-FR" dirty="0" smtClean="0"/>
              <a:t>afficher ("toto")</a:t>
            </a:r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variantes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3757610" cy="44005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si (condition) faire:</a:t>
            </a:r>
          </a:p>
          <a:p>
            <a:pPr>
              <a:buNone/>
            </a:pPr>
            <a:r>
              <a:rPr lang="fr-FR" dirty="0" smtClean="0"/>
              <a:t>		début de si</a:t>
            </a:r>
          </a:p>
          <a:p>
            <a:pPr>
              <a:buNone/>
            </a:pPr>
            <a:r>
              <a:rPr lang="fr-FR" dirty="0" smtClean="0"/>
              <a:t>		instructions 1</a:t>
            </a:r>
          </a:p>
          <a:p>
            <a:pPr>
              <a:buNone/>
            </a:pPr>
            <a:r>
              <a:rPr lang="fr-FR" dirty="0" smtClean="0"/>
              <a:t>		fin de si</a:t>
            </a:r>
          </a:p>
          <a:p>
            <a:pPr>
              <a:buNone/>
            </a:pPr>
            <a:r>
              <a:rPr lang="fr-FR" dirty="0" smtClean="0"/>
              <a:t>sinon faire:</a:t>
            </a:r>
          </a:p>
          <a:p>
            <a:pPr>
              <a:buNone/>
            </a:pPr>
            <a:r>
              <a:rPr lang="fr-FR" dirty="0" smtClean="0"/>
              <a:t>		début de sinon</a:t>
            </a:r>
          </a:p>
          <a:p>
            <a:pPr>
              <a:buNone/>
            </a:pPr>
            <a:r>
              <a:rPr lang="fr-FR" dirty="0" smtClean="0"/>
              <a:t>		instructions 2</a:t>
            </a:r>
          </a:p>
          <a:p>
            <a:pPr>
              <a:buNone/>
            </a:pPr>
            <a:r>
              <a:rPr lang="fr-FR" dirty="0" smtClean="0"/>
              <a:t>		fin de sinon</a:t>
            </a:r>
          </a:p>
          <a:p>
            <a:pPr>
              <a:buNone/>
            </a:pPr>
            <a:r>
              <a:rPr lang="fr-FR" dirty="0" smtClean="0"/>
              <a:t>instructions 3</a:t>
            </a:r>
          </a:p>
          <a:p>
            <a:pPr>
              <a:buNone/>
            </a:pPr>
            <a:endParaRPr lang="fr-FR" dirty="0" smtClean="0"/>
          </a:p>
        </p:txBody>
      </p:sp>
      <p:cxnSp>
        <p:nvCxnSpPr>
          <p:cNvPr id="5" name="Connecteur droit 4"/>
          <p:cNvCxnSpPr/>
          <p:nvPr/>
        </p:nvCxnSpPr>
        <p:spPr>
          <a:xfrm rot="5400000">
            <a:off x="679026" y="2749942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5400000">
            <a:off x="679026" y="4607330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0" y="1357298"/>
            <a:ext cx="4000528" cy="507209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 (condition) faire: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début de 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instructions 1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fin de 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sinon si (condition 2) faire: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début de 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instructions 2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fin de si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sinon faire: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début</a:t>
            </a:r>
            <a:r>
              <a:rPr kumimoji="0" lang="fr-FR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sinon</a:t>
            </a: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instructions 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3200" dirty="0" smtClean="0"/>
              <a:t>		fin de sinon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instructions4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8" name="Connecteur droit 7"/>
          <p:cNvCxnSpPr/>
          <p:nvPr/>
        </p:nvCxnSpPr>
        <p:spPr>
          <a:xfrm rot="5400000">
            <a:off x="4893868" y="2249876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4893868" y="3821512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4893868" y="5393148"/>
            <a:ext cx="121444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langage de programmation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en python: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en java:</a:t>
            </a:r>
          </a:p>
          <a:p>
            <a:pPr>
              <a:buNone/>
            </a:pP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if (x&gt;0){</a:t>
            </a:r>
          </a:p>
          <a:p>
            <a:pPr>
              <a:buNone/>
            </a:pP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("x est positif");}</a:t>
            </a:r>
          </a:p>
          <a:p>
            <a:pPr>
              <a:buNone/>
            </a:pPr>
            <a:r>
              <a:rPr lang="fr-FR" sz="19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 if (x==0){</a:t>
            </a:r>
          </a:p>
          <a:p>
            <a:pPr>
              <a:buNone/>
            </a:pP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("x est nul");}</a:t>
            </a:r>
          </a:p>
          <a:p>
            <a:pPr>
              <a:buNone/>
            </a:pPr>
            <a:r>
              <a:rPr lang="fr-FR" sz="1900" b="1" dirty="0" err="1" smtClean="0">
                <a:latin typeface="Courier New" pitchFamily="49" charset="0"/>
                <a:cs typeface="Courier New" pitchFamily="49" charset="0"/>
              </a:rPr>
              <a:t>else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fr-FR" sz="1900" b="1" dirty="0" smtClean="0">
                <a:latin typeface="Courier New" pitchFamily="49" charset="0"/>
                <a:cs typeface="Courier New" pitchFamily="49" charset="0"/>
              </a:rPr>
              <a:t>("x est négatif");}</a:t>
            </a:r>
            <a:endParaRPr lang="fr-FR" sz="1900" b="1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143116"/>
            <a:ext cx="339568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71</Words>
  <PresentationFormat>Affichage à l'écran (4:3)</PresentationFormat>
  <Paragraphs>62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tests</vt:lpstr>
      <vt:lpstr>en langage naturel</vt:lpstr>
      <vt:lpstr>exemple</vt:lpstr>
      <vt:lpstr>de la nécessité d'indenter</vt:lpstr>
      <vt:lpstr>variantes</vt:lpstr>
      <vt:lpstr>en langage de programmation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tests</dc:title>
  <cp:lastModifiedBy>Ange</cp:lastModifiedBy>
  <cp:revision>9</cp:revision>
  <dcterms:modified xsi:type="dcterms:W3CDTF">2012-09-24T20:07:06Z</dcterms:modified>
</cp:coreProperties>
</file>