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ulturenumerique.univ-lille.fr/module4.html#sec_3" TargetMode="External"/><Relationship Id="rId2" Type="http://schemas.openxmlformats.org/officeDocument/2006/relationships/hyperlink" Target="https://culturenumerique.univ-lille.fr/module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onnées</a:t>
            </a:r>
            <a:endParaRPr lang="fr-F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4173"/>
            <a:ext cx="8229600" cy="3238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72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Des vidéos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fr-FR" dirty="0" smtClean="0"/>
              <a:t>Une bonne vidéo d’introduction</a:t>
            </a:r>
          </a:p>
          <a:p>
            <a:pPr marL="0" indent="0">
              <a:buNone/>
            </a:pPr>
            <a:r>
              <a:rPr lang="fr-FR" dirty="0" smtClean="0"/>
              <a:t>Vidéo 1.1 </a:t>
            </a:r>
            <a:r>
              <a:rPr lang="fr-FR" sz="2000" dirty="0">
                <a:hlinkClick r:id="rId2"/>
              </a:rPr>
              <a:t>https://</a:t>
            </a:r>
            <a:r>
              <a:rPr lang="fr-FR" sz="2000" dirty="0" smtClean="0">
                <a:hlinkClick r:id="rId2"/>
              </a:rPr>
              <a:t>culturenumerique.univ-lille.fr/module3.html</a:t>
            </a:r>
            <a:endParaRPr lang="fr-FR" sz="2000" dirty="0" smtClean="0"/>
          </a:p>
          <a:p>
            <a:r>
              <a:rPr lang="fr-FR" dirty="0" smtClean="0"/>
              <a:t>Pour introduire une activité traitement de texte</a:t>
            </a:r>
          </a:p>
          <a:p>
            <a:pPr marL="0" indent="0">
              <a:buNone/>
            </a:pPr>
            <a:r>
              <a:rPr lang="fr-FR" dirty="0" smtClean="0"/>
              <a:t>Vidéo 2.1 </a:t>
            </a:r>
            <a:r>
              <a:rPr lang="fr-FR" sz="2200" dirty="0">
                <a:hlinkClick r:id="rId2"/>
              </a:rPr>
              <a:t>https://culturenumerique.univ-lille.fr/module3.html</a:t>
            </a:r>
            <a:endParaRPr lang="fr-FR" sz="2200" dirty="0"/>
          </a:p>
          <a:p>
            <a:r>
              <a:rPr lang="fr-FR" dirty="0" smtClean="0"/>
              <a:t>Pour introduire une activité </a:t>
            </a:r>
            <a:r>
              <a:rPr lang="fr-FR" dirty="0" smtClean="0"/>
              <a:t>tableur</a:t>
            </a:r>
          </a:p>
          <a:p>
            <a:pPr marL="0" indent="0">
              <a:buNone/>
            </a:pPr>
            <a:r>
              <a:rPr lang="fr-FR" sz="2200" dirty="0">
                <a:hlinkClick r:id="rId3"/>
              </a:rPr>
              <a:t>https://culturenumerique.univ-lille.fr/module4.html#sec_3</a:t>
            </a:r>
            <a:endParaRPr lang="fr-FR" sz="2200" dirty="0"/>
          </a:p>
          <a:p>
            <a:pPr marL="0" indent="0">
              <a:buNone/>
            </a:pPr>
            <a:r>
              <a:rPr lang="fr-FR" dirty="0" smtClean="0"/>
              <a:t>Vidéo 3.2  de présentation du tableur </a:t>
            </a:r>
          </a:p>
          <a:p>
            <a:pPr marL="0" indent="0">
              <a:buNone/>
            </a:pPr>
            <a:r>
              <a:rPr lang="fr-FR" dirty="0" smtClean="0"/>
              <a:t>Vidéo 3.4 de traitement avec un tableur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968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dirty="0" smtClean="0"/>
              <a:t>Propositions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Séance 1 : Introduction par la vidéo + Quizz</a:t>
            </a:r>
          </a:p>
          <a:p>
            <a:r>
              <a:rPr lang="fr-FR" dirty="0" smtClean="0"/>
              <a:t>Séance 2 : Le cloud (avec vidéos + questions et/ou documents papier)</a:t>
            </a:r>
          </a:p>
          <a:p>
            <a:r>
              <a:rPr lang="fr-FR" dirty="0" smtClean="0"/>
              <a:t>Séance 3 : numérique et écologie</a:t>
            </a:r>
          </a:p>
          <a:p>
            <a:r>
              <a:rPr lang="fr-FR" dirty="0" smtClean="0"/>
              <a:t>Traitement par le tableur (2 activités TP)</a:t>
            </a:r>
          </a:p>
          <a:p>
            <a:r>
              <a:rPr lang="fr-FR" dirty="0" smtClean="0"/>
              <a:t>D’autres formats de données (activité TP </a:t>
            </a:r>
            <a:r>
              <a:rPr lang="fr-FR" smtClean="0"/>
              <a:t>long avec Python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TP traitement de texte?</a:t>
            </a:r>
          </a:p>
          <a:p>
            <a:r>
              <a:rPr lang="fr-FR" dirty="0" smtClean="0"/>
              <a:t>Codage des nombres?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5329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104</Words>
  <Application>Microsoft Office PowerPoint</Application>
  <PresentationFormat>Affichage à l'écran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Données</vt:lpstr>
      <vt:lpstr>Des vidéos</vt:lpstr>
      <vt:lpstr>Propositions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Données</dc:title>
  <dc:creator>Angé</dc:creator>
  <cp:lastModifiedBy>Angé</cp:lastModifiedBy>
  <cp:revision>9</cp:revision>
  <dcterms:created xsi:type="dcterms:W3CDTF">2019-05-09T08:20:51Z</dcterms:created>
  <dcterms:modified xsi:type="dcterms:W3CDTF">2019-05-15T06:54:51Z</dcterms:modified>
</cp:coreProperties>
</file>