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6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7970-C8AE-4975-8364-2F329E14E698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D59A-8D40-4482-9001-F264A994C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5506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7970-C8AE-4975-8364-2F329E14E698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D59A-8D40-4482-9001-F264A994C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71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7970-C8AE-4975-8364-2F329E14E698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D59A-8D40-4482-9001-F264A994C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8456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7970-C8AE-4975-8364-2F329E14E698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D59A-8D40-4482-9001-F264A994C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68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7970-C8AE-4975-8364-2F329E14E698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D59A-8D40-4482-9001-F264A994C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7219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7970-C8AE-4975-8364-2F329E14E698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D59A-8D40-4482-9001-F264A994C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35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7970-C8AE-4975-8364-2F329E14E698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D59A-8D40-4482-9001-F264A994C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8422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7970-C8AE-4975-8364-2F329E14E698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D59A-8D40-4482-9001-F264A994C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0182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7970-C8AE-4975-8364-2F329E14E698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D59A-8D40-4482-9001-F264A994C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7130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7970-C8AE-4975-8364-2F329E14E698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D59A-8D40-4482-9001-F264A994C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53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7970-C8AE-4975-8364-2F329E14E698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D59A-8D40-4482-9001-F264A994C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8176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C7970-C8AE-4975-8364-2F329E14E698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3D59A-8D40-4482-9001-F264A994C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8679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Images numériques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1253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Exemples d’image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971600" y="4437112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Comment décririez-vous ces images à votre voisins?</a:t>
            </a:r>
          </a:p>
          <a:p>
            <a:endParaRPr lang="fr-FR" dirty="0" smtClean="0"/>
          </a:p>
          <a:p>
            <a:r>
              <a:rPr lang="fr-FR" dirty="0" smtClean="0"/>
              <a:t>Quels formats/extensions d’image connaissez vous?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04519"/>
            <a:ext cx="3672408" cy="247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404519"/>
            <a:ext cx="3296683" cy="247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176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fr-FR" sz="3200" b="1" dirty="0"/>
              <a:t>Un exemple de codage vectoriel : le SVG (</a:t>
            </a:r>
            <a:r>
              <a:rPr lang="fr-FR" sz="3200" b="1" dirty="0" err="1"/>
              <a:t>Scalable</a:t>
            </a:r>
            <a:r>
              <a:rPr lang="fr-FR" sz="3200" b="1" dirty="0"/>
              <a:t> </a:t>
            </a:r>
            <a:r>
              <a:rPr lang="fr-FR" sz="3200" b="1" dirty="0" err="1"/>
              <a:t>Vector</a:t>
            </a:r>
            <a:r>
              <a:rPr lang="fr-FR" sz="3200" b="1" dirty="0"/>
              <a:t> Graphics</a:t>
            </a:r>
            <a:r>
              <a:rPr lang="fr-FR" sz="3200" b="1" dirty="0" smtClean="0"/>
              <a:t>)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fr-FR" sz="2400" dirty="0" smtClean="0"/>
              <a:t>Développé/conseillé </a:t>
            </a:r>
            <a:r>
              <a:rPr lang="fr-FR" sz="2400" dirty="0"/>
              <a:t>par le World Wide Web </a:t>
            </a:r>
            <a:r>
              <a:rPr lang="fr-FR" sz="2400" dirty="0" smtClean="0"/>
              <a:t>Consortium</a:t>
            </a:r>
          </a:p>
          <a:p>
            <a:r>
              <a:rPr lang="fr-FR" sz="2400" dirty="0" smtClean="0"/>
              <a:t>Résistant lors des </a:t>
            </a:r>
            <a:r>
              <a:rPr lang="fr-FR" sz="2400" dirty="0"/>
              <a:t>changement d'échelle </a:t>
            </a:r>
            <a:r>
              <a:rPr lang="fr-FR" sz="2400" dirty="0" smtClean="0"/>
              <a:t>et peu gourmand en mémoire</a:t>
            </a:r>
          </a:p>
          <a:p>
            <a:endParaRPr lang="fr-FR" sz="2400" dirty="0"/>
          </a:p>
          <a:p>
            <a:endParaRPr lang="fr-FR" sz="2400" dirty="0" smtClean="0"/>
          </a:p>
          <a:p>
            <a:endParaRPr lang="fr-FR" sz="2400" dirty="0"/>
          </a:p>
          <a:p>
            <a:endParaRPr lang="fr-FR" sz="2400" dirty="0" smtClean="0"/>
          </a:p>
          <a:p>
            <a:pPr marL="0" indent="0">
              <a:buNone/>
            </a:pPr>
            <a:endParaRPr lang="fr-FR" sz="2400" dirty="0" smtClean="0"/>
          </a:p>
          <a:p>
            <a:r>
              <a:rPr lang="fr-FR" sz="2400" dirty="0" smtClean="0"/>
              <a:t>Très utilisé </a:t>
            </a:r>
            <a:r>
              <a:rPr lang="fr-FR" sz="2400" dirty="0"/>
              <a:t>dans le monde de la cartographie et du téléphone </a:t>
            </a:r>
            <a:r>
              <a:rPr lang="fr-FR" sz="2400" dirty="0" smtClean="0"/>
              <a:t>mobile car, </a:t>
            </a:r>
            <a:r>
              <a:rPr lang="fr-FR" sz="2400" dirty="0"/>
              <a:t>on peut superposer différents plans d'information sur une carte: le relief, les fleuves, les villes </a:t>
            </a:r>
            <a:r>
              <a:rPr lang="fr-FR" sz="2400" dirty="0" smtClean="0"/>
              <a:t>…</a:t>
            </a:r>
          </a:p>
          <a:p>
            <a:r>
              <a:rPr lang="fr-FR" sz="2400" dirty="0" smtClean="0"/>
              <a:t>Mais l’image doit être décomposable en formes géométriques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endParaRPr lang="fr-FR" dirty="0"/>
          </a:p>
        </p:txBody>
      </p:sp>
      <p:pic>
        <p:nvPicPr>
          <p:cNvPr id="4" name="Image 3" descr="https://upload.wikimedia.org/wikipedia/commons/thumb/d/db/Bitmap_VS_SVG_Fr.svg/1920px-Bitmap_VS_SVG_Fr.sv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070" y="2636912"/>
            <a:ext cx="3451860" cy="20707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0154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3068960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3861048"/>
            <a:ext cx="8668461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024238"/>
            <a:ext cx="3314923" cy="2231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287524" y="332656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Exemple 1</a:t>
            </a:r>
            <a:endParaRPr lang="fr-FR" sz="3200" i="1" dirty="0"/>
          </a:p>
        </p:txBody>
      </p:sp>
    </p:spTree>
    <p:extLst>
      <p:ext uri="{BB962C8B-B14F-4D97-AF65-F5344CB8AC3E}">
        <p14:creationId xmlns:p14="http://schemas.microsoft.com/office/powerpoint/2010/main" val="2525983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3068960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612" y="1052736"/>
            <a:ext cx="4182752" cy="27798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75" y="4149080"/>
            <a:ext cx="8359929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25587" y="395372"/>
            <a:ext cx="54294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i="1" dirty="0" smtClean="0"/>
              <a:t>Figure de l’activité introductrice</a:t>
            </a:r>
            <a:endParaRPr lang="fr-FR" sz="3200" i="1" dirty="0"/>
          </a:p>
        </p:txBody>
      </p:sp>
    </p:spTree>
    <p:extLst>
      <p:ext uri="{BB962C8B-B14F-4D97-AF65-F5344CB8AC3E}">
        <p14:creationId xmlns:p14="http://schemas.microsoft.com/office/powerpoint/2010/main" val="9870058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2754</TotalTime>
  <Words>95</Words>
  <Application>Microsoft Office PowerPoint</Application>
  <PresentationFormat>Affichage à l'écran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Images numériques</vt:lpstr>
      <vt:lpstr>Exemples d’image</vt:lpstr>
      <vt:lpstr>Un exemple de codage vectoriel : le SVG (Scalable Vector Graphics)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Images numériques</dc:title>
  <dc:creator>Angé</dc:creator>
  <cp:lastModifiedBy>Angé</cp:lastModifiedBy>
  <cp:revision>12</cp:revision>
  <dcterms:created xsi:type="dcterms:W3CDTF">2019-01-14T14:28:43Z</dcterms:created>
  <dcterms:modified xsi:type="dcterms:W3CDTF">2019-06-03T15:51:48Z</dcterms:modified>
</cp:coreProperties>
</file>