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13/05/2019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ulturenumerique.univ-lille.fr/module1.html#sec_3" TargetMode="External"/><Relationship Id="rId2" Type="http://schemas.openxmlformats.org/officeDocument/2006/relationships/hyperlink" Target="1%203%20Naissance%20d'Internet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ulturenumerique.univ-lille.fr/module1.html#sec_3" TargetMode="External"/><Relationship Id="rId2" Type="http://schemas.openxmlformats.org/officeDocument/2006/relationships/hyperlink" Target="1%204%20Comment%20ca%20marche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IntrodeCharliedocuments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Internet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722" y="1600200"/>
            <a:ext cx="6912677" cy="472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59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Demander aux élèves ce qu’est Internet?</a:t>
            </a:r>
          </a:p>
          <a:p>
            <a:r>
              <a:rPr lang="fr-FR" dirty="0" smtClean="0"/>
              <a:t>Une </a:t>
            </a:r>
            <a:r>
              <a:rPr lang="fr-FR" dirty="0" smtClean="0">
                <a:hlinkClick r:id="rId2" action="ppaction://hlinkfile"/>
              </a:rPr>
              <a:t>vidéo</a:t>
            </a:r>
            <a:r>
              <a:rPr lang="fr-FR" dirty="0" smtClean="0"/>
              <a:t> pour </a:t>
            </a:r>
            <a:r>
              <a:rPr lang="fr-FR" dirty="0" smtClean="0"/>
              <a:t>synthétiser</a:t>
            </a:r>
          </a:p>
          <a:p>
            <a:pPr marL="0" indent="0">
              <a:buNone/>
            </a:pPr>
            <a:r>
              <a:rPr lang="fr-FR" sz="2200" dirty="0">
                <a:hlinkClick r:id="rId3"/>
              </a:rPr>
              <a:t>https://culturenumerique.univ-lille.fr/module1.html#sec_3</a:t>
            </a:r>
            <a:endParaRPr lang="fr-FR" sz="2200" dirty="0" smtClean="0"/>
          </a:p>
          <a:p>
            <a:r>
              <a:rPr lang="fr-FR" dirty="0" smtClean="0"/>
              <a:t>Un quizz? Des activités de recherche complémentaires?</a:t>
            </a:r>
            <a:endParaRPr lang="fr-FR" dirty="0"/>
          </a:p>
          <a:p>
            <a:r>
              <a:rPr lang="fr-FR" dirty="0" smtClean="0"/>
              <a:t>Demander aux élèves quelles sont les difficultés possibles pour communiquer sur un très grand réseau?</a:t>
            </a:r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Séance 1: Introduction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988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/>
              <a:t>Séance 2: TCP/IP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L’introduction de Charlie?</a:t>
            </a:r>
          </a:p>
          <a:p>
            <a:r>
              <a:rPr lang="fr-FR" dirty="0" smtClean="0"/>
              <a:t>Une </a:t>
            </a:r>
            <a:r>
              <a:rPr lang="fr-FR" dirty="0">
                <a:hlinkClick r:id="rId2" action="ppaction://hlinkfile"/>
              </a:rPr>
              <a:t>vidéo</a:t>
            </a:r>
            <a:r>
              <a:rPr lang="fr-FR" dirty="0"/>
              <a:t> pour </a:t>
            </a:r>
            <a:r>
              <a:rPr lang="fr-FR" dirty="0" smtClean="0"/>
              <a:t>expliquer</a:t>
            </a:r>
          </a:p>
          <a:p>
            <a:pPr marL="0" indent="0">
              <a:buNone/>
            </a:pPr>
            <a:r>
              <a:rPr lang="fr-FR" sz="2200" dirty="0">
                <a:hlinkClick r:id="rId3"/>
              </a:rPr>
              <a:t>https://culturenumerique.univ-lille.fr/module1.html#sec_3</a:t>
            </a:r>
            <a:endParaRPr lang="fr-FR" sz="2200" dirty="0"/>
          </a:p>
          <a:p>
            <a:r>
              <a:rPr lang="fr-FR" dirty="0" smtClean="0"/>
              <a:t>Un </a:t>
            </a:r>
            <a:r>
              <a:rPr lang="fr-FR" dirty="0" smtClean="0"/>
              <a:t>quizz? Des activités de recherche supplémentaires?</a:t>
            </a:r>
          </a:p>
          <a:p>
            <a:r>
              <a:rPr lang="fr-FR" dirty="0" smtClean="0"/>
              <a:t>TP: trouver son IP</a:t>
            </a:r>
          </a:p>
          <a:p>
            <a:r>
              <a:rPr lang="fr-FR" dirty="0" smtClean="0"/>
              <a:t>L’activité routage de Charlie</a:t>
            </a:r>
            <a:r>
              <a:rPr lang="fr-FR" dirty="0" smtClean="0"/>
              <a:t>?</a:t>
            </a:r>
          </a:p>
          <a:p>
            <a:r>
              <a:rPr lang="fr-FR" dirty="0" smtClean="0"/>
              <a:t>Activité routage de Julien Launay</a:t>
            </a:r>
            <a:endParaRPr lang="fr-FR" dirty="0" smtClean="0"/>
          </a:p>
          <a:p>
            <a:r>
              <a:rPr lang="fr-FR" dirty="0" smtClean="0"/>
              <a:t>Le protocole FTP de Charlie?</a:t>
            </a:r>
          </a:p>
          <a:p>
            <a:r>
              <a:rPr lang="fr-FR" dirty="0" smtClean="0"/>
              <a:t>Autre activité sur les protocoles de contrôle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68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r-FR" dirty="0" smtClean="0"/>
              <a:t>Intro de Charlie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/>
              <a:t>Charles Oyster écrit une lettre à son amie Carla </a:t>
            </a:r>
            <a:r>
              <a:rPr lang="fr-FR" dirty="0" err="1"/>
              <a:t>Lobster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 l'aide des documents proposés, répondre aux questions suivantes.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Quels sont les éléments qui sont précisés sur l'enveloppe de la lettre?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Lister les différents moyens d'acheminement de la lettre.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Combien y-a-t-il de centres de tri?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Quelles informations connaissent </a:t>
            </a:r>
            <a:r>
              <a:rPr lang="fr-FR" dirty="0" smtClean="0"/>
              <a:t>les </a:t>
            </a:r>
            <a:r>
              <a:rPr lang="fr-FR" dirty="0"/>
              <a:t>centres de tri pour acheminer la lettre?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De quelle(s) information(s) a besoin le centre de tri de Washington pour acheminer la lettre?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De quelle(s) information(s) a besoin le centre de tri de Paris pour acheminer la lettre?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De quelle(s) information(s) a besoin le postier pour acheminer la lettre?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Quel problème le postier </a:t>
            </a:r>
            <a:r>
              <a:rPr lang="fr-FR" dirty="0" err="1"/>
              <a:t>a-t-il</a:t>
            </a:r>
            <a:r>
              <a:rPr lang="fr-FR" dirty="0"/>
              <a:t> rencontré sur la route? Comment l'</a:t>
            </a:r>
            <a:r>
              <a:rPr lang="fr-FR" dirty="0" err="1"/>
              <a:t>a-t-il</a:t>
            </a:r>
            <a:r>
              <a:rPr lang="fr-FR" dirty="0"/>
              <a:t> résolu?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Voir </a:t>
            </a:r>
            <a:r>
              <a:rPr lang="fr-FR" dirty="0">
                <a:hlinkClick r:id="rId2" action="ppaction://hlinkfile"/>
              </a:rPr>
              <a:t>documents </a:t>
            </a:r>
            <a:r>
              <a:rPr lang="fr-FR" dirty="0" smtClean="0">
                <a:hlinkClick r:id="rId2" action="ppaction://hlinkfile"/>
              </a:rPr>
              <a:t>joints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261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TCP/IP pour les non-initiés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IP (Internet Protocol) c’est le GPS du camion: il s’occupe de l’</a:t>
            </a:r>
            <a:r>
              <a:rPr lang="fr-FR" b="1" dirty="0" smtClean="0"/>
              <a:t>adressage</a:t>
            </a:r>
            <a:r>
              <a:rPr lang="fr-FR" dirty="0" smtClean="0"/>
              <a:t> et détermine l’itinéraire, la </a:t>
            </a:r>
            <a:r>
              <a:rPr lang="fr-FR" b="1" dirty="0" smtClean="0"/>
              <a:t>route</a:t>
            </a:r>
            <a:r>
              <a:rPr lang="fr-FR" dirty="0" smtClean="0"/>
              <a:t> à suivre</a:t>
            </a:r>
          </a:p>
          <a:p>
            <a:r>
              <a:rPr lang="fr-FR" dirty="0" smtClean="0"/>
              <a:t>TCP (Transmission Control Protocol): il empaquette les colis et en fait le suivi (Sont-ils bien arrivés? Dans quel ordre sont-ils à ouvrir/utiliser?) </a:t>
            </a:r>
          </a:p>
          <a:p>
            <a:r>
              <a:rPr lang="fr-FR" dirty="0" smtClean="0"/>
              <a:t>Remarque: il existe d’autres protocoles de transmission qui fonctionnent avec IP, comme UDP, pour le streaming par exemple. Il n’y a pas d’accusé réception des paquets. Si un paquet manque, on ne peut attendre. Les paquets sont envoyés avec un datagramme (heure à laquelle ils doivent être utilisés) qui sert à les synchroniser.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46584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346</Words>
  <Application>Microsoft Office PowerPoint</Application>
  <PresentationFormat>Affichage à l'écran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Internet</vt:lpstr>
      <vt:lpstr>Séance 1: Introduction</vt:lpstr>
      <vt:lpstr>Séance 2: TCP/IP</vt:lpstr>
      <vt:lpstr>Intro de Charlie</vt:lpstr>
      <vt:lpstr>TCP/IP pour les non-initiés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Angé</dc:creator>
  <cp:lastModifiedBy>Angé</cp:lastModifiedBy>
  <cp:revision>14</cp:revision>
  <dcterms:created xsi:type="dcterms:W3CDTF">2019-04-20T12:08:59Z</dcterms:created>
  <dcterms:modified xsi:type="dcterms:W3CDTF">2019-05-13T12:19:55Z</dcterms:modified>
</cp:coreProperties>
</file>