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7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45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1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18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3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3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7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C7970-C8AE-4975-8364-2F329E14E698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D59A-8D40-4482-9001-F264A994C9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Des exemples de codage matriciel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39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46766" cy="486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2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10" y="3284984"/>
            <a:ext cx="2628186" cy="24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20472" cy="1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362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" y="404664"/>
            <a:ext cx="8642995" cy="159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024336" cy="23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39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Nous allons utiliser Python pour travailler sur ces images…</a:t>
            </a:r>
            <a:endParaRPr lang="fr-F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2" y="260648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3661"/>
            <a:ext cx="3707904" cy="2780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03661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21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15</Words>
  <Application>Microsoft Office PowerPoint</Application>
  <PresentationFormat>Affichage à l'écran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Des exemples de codage matriciel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numériques</dc:title>
  <dc:creator>Angé</dc:creator>
  <cp:lastModifiedBy>Angé</cp:lastModifiedBy>
  <cp:revision>14</cp:revision>
  <dcterms:created xsi:type="dcterms:W3CDTF">2019-01-14T14:28:43Z</dcterms:created>
  <dcterms:modified xsi:type="dcterms:W3CDTF">2019-06-03T20:31:14Z</dcterms:modified>
</cp:coreProperties>
</file>